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257" r:id="rId2"/>
    <p:sldId id="929" r:id="rId3"/>
    <p:sldId id="911" r:id="rId4"/>
    <p:sldId id="938" r:id="rId5"/>
    <p:sldId id="295" r:id="rId6"/>
    <p:sldId id="916" r:id="rId7"/>
    <p:sldId id="920" r:id="rId8"/>
    <p:sldId id="921" r:id="rId9"/>
    <p:sldId id="941" r:id="rId10"/>
    <p:sldId id="942" r:id="rId11"/>
    <p:sldId id="943" r:id="rId12"/>
    <p:sldId id="944" r:id="rId13"/>
    <p:sldId id="905" r:id="rId14"/>
    <p:sldId id="906" r:id="rId15"/>
    <p:sldId id="912" r:id="rId16"/>
    <p:sldId id="913" r:id="rId17"/>
    <p:sldId id="940" r:id="rId18"/>
    <p:sldId id="1038" r:id="rId19"/>
    <p:sldId id="914" r:id="rId20"/>
    <p:sldId id="891" r:id="rId21"/>
    <p:sldId id="448" r:id="rId22"/>
    <p:sldId id="939" r:id="rId23"/>
    <p:sldId id="945" r:id="rId24"/>
    <p:sldId id="946" r:id="rId25"/>
    <p:sldId id="360" r:id="rId26"/>
    <p:sldId id="361" r:id="rId27"/>
    <p:sldId id="362" r:id="rId28"/>
    <p:sldId id="768" r:id="rId29"/>
    <p:sldId id="363" r:id="rId30"/>
    <p:sldId id="364" r:id="rId31"/>
    <p:sldId id="915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99"/>
    <a:srgbClr val="000099"/>
    <a:srgbClr val="00FFFF"/>
    <a:srgbClr val="CC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58" y="24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6D7709-6073-49D6-86CD-241E9CF82593}" type="datetimeFigureOut">
              <a:rPr lang="en-IN" smtClean="0"/>
              <a:t>15-12-2025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F729CD-AE8E-45E5-BC36-F3F0D79635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766915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" name="Google Shape;44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16FD10-1486-5A32-F238-250DD0FBE3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D2D39A-CEF7-2D64-8301-9E1A50A3D2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ADAF78-EC69-3E84-74EE-8E62F53950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96142-CE3E-42AD-9A1E-D8768CD7E477}" type="datetimeFigureOut">
              <a:rPr lang="en-IN" smtClean="0"/>
              <a:t>15-12-2025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F7F4B-DEF7-D273-4F4B-B5FE83862E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3EEE8A-AD6F-F2D9-1136-BB1E601AC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F3267-01BC-435E-9AAD-35B481319A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601510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620527-D89F-6E77-0666-DB471E1B4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B64D4E3-AC76-9F77-0414-1932D99B16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1EB82F-05EA-73A0-A423-FB4D996394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96142-CE3E-42AD-9A1E-D8768CD7E477}" type="datetimeFigureOut">
              <a:rPr lang="en-IN" smtClean="0"/>
              <a:t>15-12-2025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B00D14-D562-2466-8B4B-D013EE78A6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5140E6-F703-6E86-B7CB-5D47230959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F3267-01BC-435E-9AAD-35B481319A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014810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77D891D-1EC6-DA4C-02E2-BECD253BAA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6DE594-960E-67C6-5104-CDB3F6E2B0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79080D-5DAC-2FF8-EA7D-4CDC6D12A4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96142-CE3E-42AD-9A1E-D8768CD7E477}" type="datetimeFigureOut">
              <a:rPr lang="en-IN" smtClean="0"/>
              <a:t>15-12-2025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3B36C6-799C-DEA2-BF1E-74DCB5C78D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E1AD0B-1C5C-6FB5-F683-8286F098E4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F3267-01BC-435E-9AAD-35B481319A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183463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34434" y="1297218"/>
            <a:ext cx="6735935" cy="4263567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687700" y="2194333"/>
            <a:ext cx="5636000" cy="1909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054345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1849333" y="2577600"/>
            <a:ext cx="8322000" cy="1093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609585" lvl="0" indent="-668850" rtl="0">
              <a:spcBef>
                <a:spcPts val="0"/>
              </a:spcBef>
              <a:spcAft>
                <a:spcPts val="0"/>
              </a:spcAft>
              <a:buSzPts val="4300"/>
              <a:buChar char="•"/>
              <a:defRPr sz="5733"/>
            </a:lvl1pPr>
            <a:lvl2pPr marL="1219170" lvl="1" indent="-668850" rtl="0">
              <a:spcBef>
                <a:spcPts val="0"/>
              </a:spcBef>
              <a:spcAft>
                <a:spcPts val="0"/>
              </a:spcAft>
              <a:buSzPts val="4300"/>
              <a:buChar char="•"/>
              <a:defRPr sz="5733"/>
            </a:lvl2pPr>
            <a:lvl3pPr marL="1828754" lvl="2" indent="-668850" rtl="0">
              <a:spcBef>
                <a:spcPts val="0"/>
              </a:spcBef>
              <a:spcAft>
                <a:spcPts val="0"/>
              </a:spcAft>
              <a:buSzPts val="4300"/>
              <a:buChar char="•"/>
              <a:defRPr sz="5733"/>
            </a:lvl3pPr>
            <a:lvl4pPr marL="2438339" lvl="3" indent="-668850" rtl="0">
              <a:spcBef>
                <a:spcPts val="0"/>
              </a:spcBef>
              <a:spcAft>
                <a:spcPts val="0"/>
              </a:spcAft>
              <a:buSzPts val="4300"/>
              <a:buChar char="•"/>
              <a:defRPr sz="5733"/>
            </a:lvl4pPr>
            <a:lvl5pPr marL="3047924" lvl="4" indent="-668850" rtl="0">
              <a:spcBef>
                <a:spcPts val="0"/>
              </a:spcBef>
              <a:spcAft>
                <a:spcPts val="0"/>
              </a:spcAft>
              <a:buSzPts val="4300"/>
              <a:buChar char="•"/>
              <a:defRPr sz="5733"/>
            </a:lvl5pPr>
            <a:lvl6pPr marL="3657509" lvl="5" indent="-668850" rtl="0">
              <a:spcBef>
                <a:spcPts val="0"/>
              </a:spcBef>
              <a:spcAft>
                <a:spcPts val="0"/>
              </a:spcAft>
              <a:buSzPts val="4300"/>
              <a:buChar char="•"/>
              <a:defRPr sz="5733"/>
            </a:lvl6pPr>
            <a:lvl7pPr marL="4267093" lvl="6" indent="-668850" rtl="0">
              <a:spcBef>
                <a:spcPts val="0"/>
              </a:spcBef>
              <a:spcAft>
                <a:spcPts val="0"/>
              </a:spcAft>
              <a:buSzPts val="4300"/>
              <a:buChar char="•"/>
              <a:defRPr sz="5733"/>
            </a:lvl7pPr>
            <a:lvl8pPr marL="4876678" lvl="7" indent="-668850" rtl="0">
              <a:spcBef>
                <a:spcPts val="0"/>
              </a:spcBef>
              <a:spcAft>
                <a:spcPts val="0"/>
              </a:spcAft>
              <a:buSzPts val="4300"/>
              <a:buChar char="•"/>
              <a:defRPr sz="5733"/>
            </a:lvl8pPr>
            <a:lvl9pPr marL="5486263" lvl="8" indent="-668850">
              <a:spcBef>
                <a:spcPts val="0"/>
              </a:spcBef>
              <a:spcAft>
                <a:spcPts val="0"/>
              </a:spcAft>
              <a:buSzPts val="4300"/>
              <a:buChar char="•"/>
              <a:defRPr sz="5733"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sldNum" idx="12"/>
          </p:nvPr>
        </p:nvSpPr>
        <p:spPr>
          <a:xfrm>
            <a:off x="11205845" y="338735"/>
            <a:ext cx="7316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1016092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0D4DD-1E34-23C0-4819-D706A7AA8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A3EE81-664C-BF73-EF2C-467A9BEC04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A2ADB3-8793-A30D-6BA0-D550437D3B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96142-CE3E-42AD-9A1E-D8768CD7E477}" type="datetimeFigureOut">
              <a:rPr lang="en-IN" smtClean="0"/>
              <a:t>15-12-2025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B92672-F297-C9E0-0406-0E18EE0E8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DDCC48-196C-36F7-7A58-D4A9AC100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F3267-01BC-435E-9AAD-35B481319A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184876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B7D6A-FEE3-EE65-DC9F-B49DB5414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2B0C3C-E505-EA4A-CB13-30165624A7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AACB65-14A2-837C-CB5A-33051C02D1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96142-CE3E-42AD-9A1E-D8768CD7E477}" type="datetimeFigureOut">
              <a:rPr lang="en-IN" smtClean="0"/>
              <a:t>15-12-2025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969568-3091-64F2-C75A-F3E5ED24E7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CBEA08-4A39-2CAA-7639-D4959E96E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F3267-01BC-435E-9AAD-35B481319A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80984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D4F32-6558-D621-0461-09CE2B8A03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DEE145-22D8-886D-91D6-3C4F0F2017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B032BB-BA1C-EB08-ADCF-742ED542B3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96DD2D-E214-D6A3-4B94-C1D64657B2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96142-CE3E-42AD-9A1E-D8768CD7E477}" type="datetimeFigureOut">
              <a:rPr lang="en-IN" smtClean="0"/>
              <a:t>15-12-2025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B98E8F-33D2-D2D2-99B5-1CB0F99B99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E3B9A5-DECD-A17E-6E40-2C5FF63D98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F3267-01BC-435E-9AAD-35B481319A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935409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0A3F02-2AA8-C550-578A-DE8084720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CD756C-5662-FE6C-FDD3-1CBD936BD0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E34F74-F42E-A6C0-439B-20A5F3B26D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19091C8-DF85-9363-AF3F-91A6106897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D301FFF-A83E-2E39-87F2-D655FEECE2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E2887EF-AA02-7E63-E090-0A0D95BD6C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96142-CE3E-42AD-9A1E-D8768CD7E477}" type="datetimeFigureOut">
              <a:rPr lang="en-IN" smtClean="0"/>
              <a:t>15-12-2025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EBBEAFD-2A99-6792-F55F-DEADA95D3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365F4C7-291B-4008-BFAD-F7C927777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F3267-01BC-435E-9AAD-35B481319A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415928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834708-1A60-0B06-5AF0-F9BE2A5F3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E5B2E7-6AA2-E768-FF3E-0CBCBAC884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96142-CE3E-42AD-9A1E-D8768CD7E477}" type="datetimeFigureOut">
              <a:rPr lang="en-IN" smtClean="0"/>
              <a:t>15-12-2025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C609B5-1EBC-3741-BB0D-7BC63D43C4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84ECEE-33C7-C0AB-69EB-CEF2B9D79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F3267-01BC-435E-9AAD-35B481319A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473837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AB02BE3-2131-4461-29E7-D0BB7EFA26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96142-CE3E-42AD-9A1E-D8768CD7E477}" type="datetimeFigureOut">
              <a:rPr lang="en-IN" smtClean="0"/>
              <a:t>15-12-2025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A0AEEB2-1C79-85EC-BBA8-B63E82288E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525EDB-44C3-AFD2-546F-A2427D43E3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F3267-01BC-435E-9AAD-35B481319A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147829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238BF-03BB-264D-5BDF-8BAC09331C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721606-159B-8AA0-3A85-7FB5A751D6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15D690-EB15-8873-AE6A-CD1290FA1F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14D38B-E308-AD2F-B1EA-A6261CE397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96142-CE3E-42AD-9A1E-D8768CD7E477}" type="datetimeFigureOut">
              <a:rPr lang="en-IN" smtClean="0"/>
              <a:t>15-12-2025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888F21-0E43-347D-A476-4F53C7EA58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7340E3-09BA-3F31-7136-9C5E1F747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F3267-01BC-435E-9AAD-35B481319A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901963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546B88-02F4-862E-C341-53828B9962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8FE1894-F47A-2634-114A-132E514977D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B51949-5FD5-F6B8-127C-EF54369280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34BDDB-70EE-3D91-68AC-C59A8066E5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96142-CE3E-42AD-9A1E-D8768CD7E477}" type="datetimeFigureOut">
              <a:rPr lang="en-IN" smtClean="0"/>
              <a:t>15-12-2025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36BA4E-B93F-E1BC-1855-084FABC78F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88AA4E-6220-5ECB-08AC-99D53CF52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F3267-01BC-435E-9AAD-35B481319A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274795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5E3AA1B-632D-E4C1-BA62-212A3C5F35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F1DFCB-2EAD-1D5F-A8C4-13C6DCCD6A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F2EA53-21B6-6535-71E8-1023A7DF20A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E96142-CE3E-42AD-9A1E-D8768CD7E477}" type="datetimeFigureOut">
              <a:rPr lang="en-IN" smtClean="0"/>
              <a:t>15-12-2025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8C6D98-EE53-205C-2C81-04F7D707A1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674209-65C0-2E70-FE23-C628C3766E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9F3267-01BC-435E-9AAD-35B481319A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894611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GI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naconda.com/products/individual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ctrTitle"/>
          </p:nvPr>
        </p:nvSpPr>
        <p:spPr>
          <a:xfrm>
            <a:off x="3776870" y="2194332"/>
            <a:ext cx="5546830" cy="2496937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r>
              <a:rPr lang="en-US" sz="4800" dirty="0"/>
              <a:t>Machine Learning</a:t>
            </a:r>
            <a:br>
              <a:rPr lang="en-US" dirty="0"/>
            </a:br>
            <a:br>
              <a:rPr lang="en-US" dirty="0"/>
            </a:br>
            <a:r>
              <a:rPr lang="en-US" sz="3600" dirty="0"/>
              <a:t>Premalatha T</a:t>
            </a:r>
            <a:endParaRPr sz="36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93FF11F-FA41-E84A-2F3A-59B1FCD934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4255" y="793615"/>
            <a:ext cx="7042956" cy="5065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0301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446AF92-4439-B67C-3452-C2970F14C9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0389" y="797369"/>
            <a:ext cx="7985760" cy="515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1821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C16020E-FE52-56B8-DFF8-8D923C0792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4298" y="591460"/>
            <a:ext cx="7747177" cy="5529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6794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B1B2BE6-0A45-41B7-B6C7-996E916DE7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368" y="862094"/>
            <a:ext cx="10543264" cy="5133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6353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CDD85-035E-46B5-9F76-51B3CB6059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002060"/>
                </a:solidFill>
                <a:highlight>
                  <a:srgbClr val="C0C0C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Data Science/Machine Learning</a:t>
            </a:r>
            <a:endParaRPr lang="en-IN" dirty="0">
              <a:solidFill>
                <a:srgbClr val="002060"/>
              </a:solidFill>
              <a:highlight>
                <a:srgbClr val="C0C0C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C32E99EC-7ABC-4B2D-AB27-C19BE0F436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75452" y="1650093"/>
            <a:ext cx="8285752" cy="5034884"/>
          </a:xfrm>
        </p:spPr>
      </p:pic>
    </p:spTree>
    <p:extLst>
      <p:ext uri="{BB962C8B-B14F-4D97-AF65-F5344CB8AC3E}">
        <p14:creationId xmlns:p14="http://schemas.microsoft.com/office/powerpoint/2010/main" val="14832365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D17D6-121D-4C78-9887-F7B2ACF4F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Problem Statement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0142A94-0FF7-9E51-238B-80802A67D0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25712" y="1673965"/>
            <a:ext cx="9455307" cy="4774695"/>
          </a:xfrm>
        </p:spPr>
      </p:pic>
    </p:spTree>
    <p:extLst>
      <p:ext uri="{BB962C8B-B14F-4D97-AF65-F5344CB8AC3E}">
        <p14:creationId xmlns:p14="http://schemas.microsoft.com/office/powerpoint/2010/main" val="8974907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D17D6-121D-4C78-9887-F7B2ACF4F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Analytic Approach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B127459-19BF-28B9-0DD8-9342B34E14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55940" y="1650653"/>
            <a:ext cx="8256664" cy="5034324"/>
          </a:xfrm>
        </p:spPr>
      </p:pic>
    </p:spTree>
    <p:extLst>
      <p:ext uri="{BB962C8B-B14F-4D97-AF65-F5344CB8AC3E}">
        <p14:creationId xmlns:p14="http://schemas.microsoft.com/office/powerpoint/2010/main" val="20292123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EA615F8-B78B-CAB6-F7C9-907B91E63A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0669" y="319598"/>
            <a:ext cx="8538096" cy="6047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7239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ADE3FCE-6FCA-48D4-797D-AE7CAB7391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8884" y="391577"/>
            <a:ext cx="8071104" cy="5708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3838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D17D6-121D-4C78-9887-F7B2ACF4F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Analytic Approach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B7530C5-8992-EAEF-1183-D3452BE4C4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70882" y="1787966"/>
            <a:ext cx="9698567" cy="4219753"/>
          </a:xfrm>
        </p:spPr>
      </p:pic>
    </p:spTree>
    <p:extLst>
      <p:ext uri="{BB962C8B-B14F-4D97-AF65-F5344CB8AC3E}">
        <p14:creationId xmlns:p14="http://schemas.microsoft.com/office/powerpoint/2010/main" val="19262751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15C03A-BDF6-F6B0-B50D-13FA2F03B4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67327"/>
          </a:xfrm>
        </p:spPr>
        <p:txBody>
          <a:bodyPr/>
          <a:lstStyle/>
          <a:p>
            <a:r>
              <a:rPr lang="en-IN" dirty="0"/>
              <a:t>WHO  AM I?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70BFD3-09A2-176B-838F-D9D9C84A2C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32452"/>
            <a:ext cx="10515600" cy="4944511"/>
          </a:xfrm>
        </p:spPr>
        <p:txBody>
          <a:bodyPr>
            <a:normAutofit/>
          </a:bodyPr>
          <a:lstStyle/>
          <a:p>
            <a:r>
              <a:rPr lang="en-IN" dirty="0"/>
              <a:t>LinkedIn: https://www.linkedin.com/in/latha-t-k-b21018128/</a:t>
            </a:r>
          </a:p>
          <a:p>
            <a:pPr algn="l" fontAlgn="auto"/>
            <a:r>
              <a:rPr lang="en-IN" b="0" i="0" dirty="0">
                <a:effectLst/>
                <a:latin typeface="-apple-system"/>
              </a:rPr>
              <a:t>Data Science ,AIML</a:t>
            </a:r>
          </a:p>
          <a:p>
            <a:pPr algn="l" fontAlgn="auto"/>
            <a:r>
              <a:rPr lang="en-IN" b="0" i="0" dirty="0">
                <a:effectLst/>
                <a:latin typeface="-apple-system"/>
              </a:rPr>
              <a:t>Data Analysis ,</a:t>
            </a:r>
            <a:r>
              <a:rPr lang="en-IN" b="0" i="0" dirty="0" err="1">
                <a:effectLst/>
                <a:latin typeface="-apple-system"/>
              </a:rPr>
              <a:t>SQL,Pyspark</a:t>
            </a:r>
            <a:endParaRPr lang="en-IN" b="0" i="0" dirty="0">
              <a:effectLst/>
              <a:latin typeface="-apple-system"/>
            </a:endParaRPr>
          </a:p>
          <a:p>
            <a:pPr algn="l" fontAlgn="auto"/>
            <a:r>
              <a:rPr lang="en-IN" b="0" i="0" dirty="0">
                <a:effectLst/>
                <a:latin typeface="-apple-system"/>
              </a:rPr>
              <a:t>Data Visualization ,</a:t>
            </a:r>
            <a:r>
              <a:rPr lang="en-IN" b="0" i="0" dirty="0" err="1">
                <a:effectLst/>
                <a:latin typeface="-apple-system"/>
              </a:rPr>
              <a:t>PowerBI,Tableau</a:t>
            </a:r>
            <a:endParaRPr lang="en-IN" b="0" i="0" dirty="0">
              <a:effectLst/>
              <a:latin typeface="-apple-system"/>
            </a:endParaRPr>
          </a:p>
          <a:p>
            <a:pPr algn="l" fontAlgn="auto"/>
            <a:r>
              <a:rPr lang="en-IN" b="0" i="0" dirty="0">
                <a:effectLst/>
                <a:latin typeface="-apple-system"/>
              </a:rPr>
              <a:t>Natural Language Processing (NLP) </a:t>
            </a:r>
          </a:p>
          <a:p>
            <a:pPr algn="l" fontAlgn="auto"/>
            <a:r>
              <a:rPr lang="en-IN" b="0" i="0" dirty="0">
                <a:effectLst/>
                <a:latin typeface="-apple-system"/>
              </a:rPr>
              <a:t>Computer Vision</a:t>
            </a:r>
          </a:p>
          <a:p>
            <a:pPr algn="l" fontAlgn="auto"/>
            <a:r>
              <a:rPr lang="en-IN" dirty="0">
                <a:latin typeface="-apple-system"/>
              </a:rPr>
              <a:t>Generative </a:t>
            </a:r>
            <a:r>
              <a:rPr lang="en-IN" dirty="0" err="1">
                <a:latin typeface="-apple-system"/>
              </a:rPr>
              <a:t>AI,Prompt</a:t>
            </a:r>
            <a:r>
              <a:rPr lang="en-IN" dirty="0">
                <a:latin typeface="-apple-system"/>
              </a:rPr>
              <a:t> Engineering</a:t>
            </a:r>
          </a:p>
          <a:p>
            <a:pPr algn="l" fontAlgn="auto"/>
            <a:r>
              <a:rPr lang="en-IN" b="0" i="0" dirty="0" err="1">
                <a:effectLst/>
                <a:latin typeface="-apple-system"/>
              </a:rPr>
              <a:t>BigData</a:t>
            </a:r>
            <a:r>
              <a:rPr lang="en-IN" b="0" i="0" dirty="0">
                <a:effectLst/>
                <a:latin typeface="-apple-system"/>
              </a:rPr>
              <a:t> and Data Engineering</a:t>
            </a:r>
          </a:p>
        </p:txBody>
      </p:sp>
    </p:spTree>
    <p:extLst>
      <p:ext uri="{BB962C8B-B14F-4D97-AF65-F5344CB8AC3E}">
        <p14:creationId xmlns:p14="http://schemas.microsoft.com/office/powerpoint/2010/main" val="36648014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FA9606-9FAB-4E5A-8254-C6570E92E5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Supervised Learning</a:t>
            </a:r>
            <a:endParaRPr lang="en-IN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FA990FA-9B9C-463D-8B47-7D4B386E60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91853" y="1558911"/>
            <a:ext cx="9101859" cy="4579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7101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549303-5235-48A1-A321-C0A8214235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1464817"/>
            <a:ext cx="8229600" cy="319596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Machine Learning</a:t>
            </a:r>
            <a:br>
              <a:rPr lang="en-US" dirty="0"/>
            </a:b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FEF002-4ECE-4C2A-A315-832E023E55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buFont typeface="Wingdings" panose="05000000000000000000" pitchFamily="2" charset="2"/>
              <a:buChar char="q"/>
            </a:pPr>
            <a:r>
              <a:rPr lang="en-US" dirty="0"/>
              <a:t>Supervised Learning</a:t>
            </a:r>
          </a:p>
          <a:p>
            <a:pPr marL="793731" lvl="1" indent="-285744">
              <a:buFont typeface="Wingdings" panose="05000000000000000000" pitchFamily="2" charset="2"/>
              <a:buChar char="q"/>
            </a:pPr>
            <a:endParaRPr lang="en-US" dirty="0"/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/>
              <a:t>Unsupervised Learning</a:t>
            </a:r>
          </a:p>
          <a:p>
            <a:pPr marL="507987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55668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A0E9FAB-E376-9473-6BD9-FCD3278C04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1706" y="1096180"/>
            <a:ext cx="9047575" cy="4007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885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AEF9813-563E-0DA3-A662-B8B3EC66DF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782" y="380574"/>
            <a:ext cx="10288436" cy="6096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1480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69C1FD1-26E1-4923-66AD-E8E3F319FC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7783" y="1014075"/>
            <a:ext cx="8116433" cy="4829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2645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57939" y="130910"/>
            <a:ext cx="90227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Anaconda Introduction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2477" y="130910"/>
            <a:ext cx="1094660" cy="91666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68740" y="1208128"/>
            <a:ext cx="8911988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Anaconda Intro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Anaconda Installation 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Overview of Anaconda Packages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Installation of </a:t>
            </a:r>
            <a:r>
              <a:rPr lang="en-US" sz="2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Jupyter</a:t>
            </a:r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Notebook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Conda</a:t>
            </a:r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Libraries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6080" y="3444240"/>
            <a:ext cx="3510280" cy="175133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t>25</a:t>
            </a:fld>
            <a:endParaRPr lang="en-US" dirty="0"/>
          </a:p>
        </p:txBody>
      </p:sp>
      <p:pic>
        <p:nvPicPr>
          <p:cNvPr id="6" name="Picture 5" descr="0-BvB9HLIj41j6ydc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3160" y="3257550"/>
            <a:ext cx="4312920" cy="323469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2280" y="3257550"/>
            <a:ext cx="1106805" cy="55245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68740" y="109616"/>
            <a:ext cx="85571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Anaconda Intro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2477" y="130910"/>
            <a:ext cx="1094660" cy="91666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39299" y="822728"/>
            <a:ext cx="9262427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Anaconda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a free and open-source distribution of the Python and R programming languages for scientific computing (data science, machine learning applications, large-scale data processing, predictive analytics, etc.), that aims to simplify package management and deployment. The distribution includes data-science packages suitable for Windows, Linux, and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macOS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It is developed and maintained by Anaconda, Inc., which was founded by Peter Wang and Travis Oliphant in 2012.</a:t>
            </a:r>
            <a:r>
              <a:rPr lang="en-US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 an Anaconda, Inc. product, it is also known as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Anaconda Distribution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or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Anaconda Individual Edition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while other products from the company are Anaconda Team Edition and Anaconda Enterprise Edition, which are both not free.</a:t>
            </a:r>
            <a:endParaRPr lang="en-I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t>26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5534" y="4762147"/>
            <a:ext cx="3693329" cy="1842532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68740" y="109616"/>
            <a:ext cx="85571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Anaconda Installation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2477" y="130910"/>
            <a:ext cx="1094660" cy="91666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30752" y="694391"/>
            <a:ext cx="922268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Visit the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url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the software download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https://www.anaconda.com/products/individual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Click on it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Follow the instructions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Software Version : Anaconda 3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t>27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9626" y="2633383"/>
            <a:ext cx="3693329" cy="184253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740" y="2929412"/>
            <a:ext cx="5165627" cy="2755733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t>28</a:t>
            </a:fld>
            <a:endParaRPr lang="en-US" dirty="0"/>
          </a:p>
        </p:txBody>
      </p:sp>
      <p:pic>
        <p:nvPicPr>
          <p:cNvPr id="3" name="Picture 2" descr="installing-anaconda-python-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925" y="1172210"/>
            <a:ext cx="7929880" cy="4765040"/>
          </a:xfrm>
          <a:prstGeom prst="rect">
            <a:avLst/>
          </a:prstGeom>
        </p:spPr>
      </p:pic>
      <p:sp>
        <p:nvSpPr>
          <p:cNvPr id="4" name="TextBox 1"/>
          <p:cNvSpPr txBox="1"/>
          <p:nvPr/>
        </p:nvSpPr>
        <p:spPr>
          <a:xfrm>
            <a:off x="668740" y="109616"/>
            <a:ext cx="85571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Anaconda Installation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2477" y="130910"/>
            <a:ext cx="1094660" cy="91666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2566" y="2507653"/>
            <a:ext cx="3693329" cy="1842532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68740" y="48293"/>
            <a:ext cx="85571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Overview of Anaconda Packages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2477" y="130910"/>
            <a:ext cx="1094660" cy="91666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t>29</a:t>
            </a:fld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1012161" y="732934"/>
          <a:ext cx="8213725" cy="5759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3" imgW="5733415" imgH="8609330" progId="Word.Document.12">
                  <p:embed/>
                </p:oleObj>
              </mc:Choice>
              <mc:Fallback>
                <p:oleObj name="Document" r:id="rId3" imgW="5733415" imgH="8609330" progId="Word.Document.12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12161" y="732934"/>
                        <a:ext cx="8213725" cy="5759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663A5-C44B-493D-9AA4-15D228167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4000" dirty="0">
                <a:solidFill>
                  <a:srgbClr val="002060"/>
                </a:solidFill>
                <a:highlight>
                  <a:srgbClr val="C0C0C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1C6F83-3478-46A4-A368-DCEFA66837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3200" dirty="0">
                <a:latin typeface="Algerian" panose="04020705040A02060702" pitchFamily="82" charset="0"/>
              </a:rPr>
              <a:t>What is ML,AI and DS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3200" dirty="0">
                <a:latin typeface="Algerian" panose="04020705040A02060702" pitchFamily="82" charset="0"/>
              </a:rPr>
              <a:t>Data and how its helpful in decision making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3200" dirty="0">
                <a:latin typeface="Algerian" panose="04020705040A02060702" pitchFamily="82" charset="0"/>
              </a:rPr>
              <a:t>Real-world applications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3200" dirty="0">
                <a:latin typeface="Algerian" panose="04020705040A02060702" pitchFamily="82" charset="0"/>
              </a:rPr>
              <a:t>Types of analytics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3200" dirty="0">
                <a:latin typeface="Algerian" panose="04020705040A02060702" pitchFamily="82" charset="0"/>
              </a:rPr>
              <a:t>Steps in a ML Project</a:t>
            </a:r>
          </a:p>
          <a:p>
            <a:pPr marL="0" indent="0">
              <a:lnSpc>
                <a:spcPct val="150000"/>
              </a:lnSpc>
              <a:buNone/>
            </a:pPr>
            <a:endParaRPr lang="en-US" sz="3200" dirty="0">
              <a:latin typeface="Algerian" panose="04020705040A02060702" pitchFamily="82" charset="0"/>
            </a:endParaRPr>
          </a:p>
          <a:p>
            <a:pPr marL="0" indent="0">
              <a:lnSpc>
                <a:spcPct val="150000"/>
              </a:lnSpc>
              <a:buNone/>
            </a:pPr>
            <a:br>
              <a:rPr lang="en-US" sz="3200" dirty="0">
                <a:latin typeface="Algerian" panose="04020705040A02060702" pitchFamily="82" charset="0"/>
              </a:rPr>
            </a:br>
            <a:endParaRPr lang="en-IN" sz="3200" dirty="0">
              <a:latin typeface="Algerian" panose="04020705040A02060702" pitchFamily="82" charset="0"/>
            </a:endParaRPr>
          </a:p>
          <a:p>
            <a:pPr marL="0" indent="0">
              <a:lnSpc>
                <a:spcPct val="150000"/>
              </a:lnSpc>
              <a:buNone/>
            </a:pPr>
            <a:endParaRPr lang="en-IN" sz="3200" dirty="0"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06833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04571" y="130910"/>
            <a:ext cx="85571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Installation of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Jupyter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Notebook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2477" y="130910"/>
            <a:ext cx="1094660" cy="91666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t>30</a:t>
            </a:fld>
            <a:endParaRPr lang="en-US" dirty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368969" y="2435902"/>
            <a:ext cx="10026316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pip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If you use pip, you can install it with: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pip notebook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To run the notebook, run the following command at the Terminal (Mac/Linux) or Command Prompt (Windows):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jupyter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notebook 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C753CF7-F088-CB59-9CBC-AF559C9A58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         Questions ????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7E2A523-8334-8BD0-3C86-B36EEF4E28E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389039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A5F86-6776-9F1C-13CE-F2ED88E8A9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59429"/>
            <a:ext cx="10515600" cy="1558834"/>
          </a:xfrm>
        </p:spPr>
        <p:txBody>
          <a:bodyPr/>
          <a:lstStyle/>
          <a:p>
            <a:pPr algn="ctr"/>
            <a:r>
              <a:rPr lang="en-IN" b="1" dirty="0"/>
              <a:t>What is Data?</a:t>
            </a:r>
          </a:p>
        </p:txBody>
      </p:sp>
    </p:spTree>
    <p:extLst>
      <p:ext uri="{BB962C8B-B14F-4D97-AF65-F5344CB8AC3E}">
        <p14:creationId xmlns:p14="http://schemas.microsoft.com/office/powerpoint/2010/main" val="34553592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663A5-C44B-493D-9AA4-15D228167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4000" dirty="0">
                <a:solidFill>
                  <a:srgbClr val="002060"/>
                </a:solidFill>
                <a:highlight>
                  <a:srgbClr val="C0C0C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1C6F83-3478-46A4-A368-DCEFA66837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200000"/>
              </a:lnSpc>
              <a:buNone/>
            </a:pPr>
            <a:r>
              <a:rPr lang="en-US" b="0" i="0" dirty="0">
                <a:effectLst/>
                <a:latin typeface="Google Sans"/>
              </a:rPr>
              <a:t>In today's data-driven world, information is king. But raw data itself isn't enough. 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US" b="0" i="0" dirty="0">
                <a:effectLst/>
                <a:latin typeface="Google Sans"/>
              </a:rPr>
              <a:t>We need to analyze it to extract insights and make informed decisions</a:t>
            </a:r>
            <a:endParaRPr lang="en-IN" dirty="0"/>
          </a:p>
          <a:p>
            <a:pPr marL="0" indent="0">
              <a:lnSpc>
                <a:spcPct val="200000"/>
              </a:lnSpc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298099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99438-CCDB-9E3C-8356-644AE1054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1AD59A5-BF47-136D-1090-6A84AEE10C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6529" y="241637"/>
            <a:ext cx="6098031" cy="4071944"/>
          </a:xfrm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395BC0EE-D2C1-9A84-504D-8736DD18F1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3121" y="4313581"/>
            <a:ext cx="7119533" cy="2431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910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D1734A-66AF-9062-5F67-8B799B43A2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3426" y="365126"/>
            <a:ext cx="7961244" cy="877265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5C6A97E-6ADE-2792-1E91-5E6F32BDAC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6835" y="365126"/>
            <a:ext cx="5703875" cy="4009654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BFBE9A3-F82E-CAF3-5DED-9119B8141F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0094" y="365126"/>
            <a:ext cx="5145071" cy="285515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AB7D31B-578C-94BF-063F-154722C54C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2792" y="4318950"/>
            <a:ext cx="7404651" cy="2514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29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4E84EF3-16DB-2172-4BB4-53469314A3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6591" y="186488"/>
            <a:ext cx="4718809" cy="3161337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D0E8227-8E3A-A013-D46F-6497070CE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9324" y="230231"/>
            <a:ext cx="4718808" cy="31219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173A82C-17FE-B2AB-1C35-ADDA4FACD6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28131" y="198190"/>
            <a:ext cx="2149129" cy="323081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CDCC2D2-D532-9CAE-4248-E07E3DA912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2101" y="3688751"/>
            <a:ext cx="4556293" cy="298276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D98A9D6-98EA-52E6-C16A-AE6D4A3F56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43608" y="3631151"/>
            <a:ext cx="4556291" cy="3001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7811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F205BE4-43DD-74FB-412F-D692DE0247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6230" y="556811"/>
            <a:ext cx="9059539" cy="5744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2574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914</TotalTime>
  <Words>365</Words>
  <Application>Microsoft Office PowerPoint</Application>
  <PresentationFormat>Widescreen</PresentationFormat>
  <Paragraphs>60</Paragraphs>
  <Slides>31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1" baseType="lpstr">
      <vt:lpstr>Algerian</vt:lpstr>
      <vt:lpstr>-apple-system</vt:lpstr>
      <vt:lpstr>Arial</vt:lpstr>
      <vt:lpstr>Calibri</vt:lpstr>
      <vt:lpstr>Calibri Light</vt:lpstr>
      <vt:lpstr>Google Sans</vt:lpstr>
      <vt:lpstr>Times New Roman</vt:lpstr>
      <vt:lpstr>Wingdings</vt:lpstr>
      <vt:lpstr>Office Theme</vt:lpstr>
      <vt:lpstr>Document</vt:lpstr>
      <vt:lpstr>Machine Learning  Premalatha T</vt:lpstr>
      <vt:lpstr>WHO  AM I?</vt:lpstr>
      <vt:lpstr>Agenda</vt:lpstr>
      <vt:lpstr>What is Data?</vt:lpstr>
      <vt:lpstr>Data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 Science/Machine Learning</vt:lpstr>
      <vt:lpstr>Problem Statement</vt:lpstr>
      <vt:lpstr>Analytic Approach</vt:lpstr>
      <vt:lpstr>PowerPoint Presentation</vt:lpstr>
      <vt:lpstr>PowerPoint Presentation</vt:lpstr>
      <vt:lpstr>Analytic Approach</vt:lpstr>
      <vt:lpstr>Supervised Learning</vt:lpstr>
      <vt:lpstr>Machine Learning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DS,ML and DL Premalatha T</dc:title>
  <dc:creator>PL T</dc:creator>
  <cp:lastModifiedBy>Latha T K</cp:lastModifiedBy>
  <cp:revision>16</cp:revision>
  <dcterms:created xsi:type="dcterms:W3CDTF">2024-05-30T12:42:39Z</dcterms:created>
  <dcterms:modified xsi:type="dcterms:W3CDTF">2025-12-15T02:24:13Z</dcterms:modified>
</cp:coreProperties>
</file>